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3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A4DB1-74A0-4E4F-8BCF-F9B3C8AD7557}" type="datetimeFigureOut">
              <a:rPr lang="en-US" smtClean="0"/>
              <a:t>8/28/2012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1DC7D-708B-4126-AEF4-12BD1CA374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A4DB1-74A0-4E4F-8BCF-F9B3C8AD7557}" type="datetimeFigureOut">
              <a:rPr lang="en-US" smtClean="0"/>
              <a:t>8/28/2012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1DC7D-708B-4126-AEF4-12BD1CA374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A4DB1-74A0-4E4F-8BCF-F9B3C8AD7557}" type="datetimeFigureOut">
              <a:rPr lang="en-US" smtClean="0"/>
              <a:t>8/28/2012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1DC7D-708B-4126-AEF4-12BD1CA374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A4DB1-74A0-4E4F-8BCF-F9B3C8AD7557}" type="datetimeFigureOut">
              <a:rPr lang="en-US" smtClean="0"/>
              <a:t>8/28/2012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1DC7D-708B-4126-AEF4-12BD1CA374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A4DB1-74A0-4E4F-8BCF-F9B3C8AD7557}" type="datetimeFigureOut">
              <a:rPr lang="en-US" smtClean="0"/>
              <a:t>8/28/2012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1DC7D-708B-4126-AEF4-12BD1CA374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A4DB1-74A0-4E4F-8BCF-F9B3C8AD7557}" type="datetimeFigureOut">
              <a:rPr lang="en-US" smtClean="0"/>
              <a:t>8/28/2012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1DC7D-708B-4126-AEF4-12BD1CA374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A4DB1-74A0-4E4F-8BCF-F9B3C8AD7557}" type="datetimeFigureOut">
              <a:rPr lang="en-US" smtClean="0"/>
              <a:t>8/28/2012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1DC7D-708B-4126-AEF4-12BD1CA374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A4DB1-74A0-4E4F-8BCF-F9B3C8AD7557}" type="datetimeFigureOut">
              <a:rPr lang="en-US" smtClean="0"/>
              <a:t>8/28/2012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1DC7D-708B-4126-AEF4-12BD1CA374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A4DB1-74A0-4E4F-8BCF-F9B3C8AD7557}" type="datetimeFigureOut">
              <a:rPr lang="en-US" smtClean="0"/>
              <a:t>8/28/2012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1DC7D-708B-4126-AEF4-12BD1CA374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A4DB1-74A0-4E4F-8BCF-F9B3C8AD7557}" type="datetimeFigureOut">
              <a:rPr lang="en-US" smtClean="0"/>
              <a:t>8/28/2012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1DC7D-708B-4126-AEF4-12BD1CA374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A4DB1-74A0-4E4F-8BCF-F9B3C8AD7557}" type="datetimeFigureOut">
              <a:rPr lang="en-US" smtClean="0"/>
              <a:t>8/28/2012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1DC7D-708B-4126-AEF4-12BD1CA3746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0A4DB1-74A0-4E4F-8BCF-F9B3C8AD7557}" type="datetimeFigureOut">
              <a:rPr lang="en-US" smtClean="0"/>
              <a:t>8/28/2012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41DC7D-708B-4126-AEF4-12BD1CA3746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sz="3600" dirty="0" smtClean="0"/>
              <a:t>SOURCE: Thomas Jefferson, American statesman, </a:t>
            </a:r>
            <a:r>
              <a:rPr lang="en-US" sz="3600" i="1" dirty="0" smtClean="0"/>
              <a:t>The Declaration of Independence, </a:t>
            </a:r>
            <a:r>
              <a:rPr lang="en-US" sz="3600" dirty="0" smtClean="0"/>
              <a:t>July 4, 1776</a:t>
            </a:r>
            <a:endParaRPr lang="en-US" sz="36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0593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400" dirty="0" smtClean="0"/>
              <a:t>“We hold these truths to be self-evident, that all men are created equal, that they are endowed by their Creator with certain unalienable Rights, that among these are Life, Liberty and the pursuit of Happiness.”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400" dirty="0" smtClean="0"/>
              <a:t>Where do humans get their rights?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400" dirty="0" smtClean="0"/>
              <a:t>What types of laws are these?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400" dirty="0" smtClean="0"/>
              <a:t>Re-write this in your own words.</a:t>
            </a:r>
            <a:endParaRPr lang="en-US" sz="3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79</Words>
  <Application>Microsoft Office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SOURCE: Thomas Jefferson, American statesman, The Declaration of Independence, July 4, 1776</vt:lpstr>
    </vt:vector>
  </TitlesOfParts>
  <Company>Washington Unified School District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SOURCE: Thomas Jefferson, American statesman, The Declaration of Independence, July 4, 1776</dc:title>
  <dc:creator>Administrator</dc:creator>
  <cp:lastModifiedBy>Administrator</cp:lastModifiedBy>
  <cp:revision>2</cp:revision>
  <dcterms:created xsi:type="dcterms:W3CDTF">2012-08-28T15:32:23Z</dcterms:created>
  <dcterms:modified xsi:type="dcterms:W3CDTF">2012-08-28T15:43:16Z</dcterms:modified>
</cp:coreProperties>
</file>